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B524-5F19-884E-A199-B155591B2790}" type="datetimeFigureOut">
              <a:rPr lang="en-US" smtClean="0"/>
              <a:t>6/24/17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A6FD-758D-8841-89A6-B40BDF6375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-546232" y="477838"/>
            <a:ext cx="3251200" cy="3251200"/>
            <a:chOff x="2946400" y="1803400"/>
            <a:chExt cx="3251200" cy="3251200"/>
          </a:xfrm>
        </p:grpSpPr>
        <p:pic>
          <p:nvPicPr>
            <p:cNvPr id="37" name="Picture 36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Day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52709" y="572734"/>
            <a:ext cx="3251200" cy="3251200"/>
            <a:chOff x="2946400" y="1803400"/>
            <a:chExt cx="3251200" cy="3251200"/>
          </a:xfrm>
        </p:grpSpPr>
        <p:pic>
          <p:nvPicPr>
            <p:cNvPr id="41" name="Picture 40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Occasion</a:t>
              </a:r>
            </a:p>
          </p:txBody>
        </p: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Month</a:t>
              </a: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 </a:t>
              </a:r>
              <a:endParaRPr lang="en-US" sz="2300" dirty="0" smtClean="0"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Day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051650" y="414038"/>
            <a:ext cx="3251200" cy="3251200"/>
            <a:chOff x="2946400" y="1803400"/>
            <a:chExt cx="3251200" cy="3251200"/>
          </a:xfrm>
        </p:grpSpPr>
        <p:pic>
          <p:nvPicPr>
            <p:cNvPr id="45" name="Picture 4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47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Day 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382583" y="399696"/>
            <a:ext cx="3251200" cy="3251200"/>
            <a:chOff x="2946400" y="1803400"/>
            <a:chExt cx="3251200" cy="3251200"/>
          </a:xfrm>
        </p:grpSpPr>
        <p:pic>
          <p:nvPicPr>
            <p:cNvPr id="49" name="Picture 48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51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Month</a:t>
              </a:r>
              <a:endParaRPr lang="en-US" sz="2300" dirty="0" smtClean="0"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 Day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-539158" y="3888392"/>
            <a:ext cx="3251200" cy="3251200"/>
            <a:chOff x="2946400" y="1803400"/>
            <a:chExt cx="3251200" cy="3251200"/>
          </a:xfrm>
        </p:grpSpPr>
        <p:pic>
          <p:nvPicPr>
            <p:cNvPr id="53" name="Picture 5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55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Day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52709" y="3874586"/>
            <a:ext cx="3251200" cy="3251200"/>
            <a:chOff x="2946400" y="1803400"/>
            <a:chExt cx="3251200" cy="3251200"/>
          </a:xfrm>
        </p:grpSpPr>
        <p:pic>
          <p:nvPicPr>
            <p:cNvPr id="57" name="Picture 56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59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Day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051650" y="3846975"/>
            <a:ext cx="3251200" cy="3251200"/>
            <a:chOff x="2946400" y="1803400"/>
            <a:chExt cx="3251200" cy="3251200"/>
          </a:xfrm>
        </p:grpSpPr>
        <p:pic>
          <p:nvPicPr>
            <p:cNvPr id="61" name="Picture 60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63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latin typeface="Bodoni 72 Book" pitchFamily="-65" charset="0"/>
                  <a:ea typeface="Times New Roman" pitchFamily="-65" charset="0"/>
                </a:rPr>
                <a:t>Day</a:t>
              </a:r>
              <a:endPara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350591" y="3819364"/>
            <a:ext cx="3251200" cy="3251200"/>
            <a:chOff x="2946400" y="1803400"/>
            <a:chExt cx="3251200" cy="3251200"/>
          </a:xfrm>
        </p:grpSpPr>
        <p:pic>
          <p:nvPicPr>
            <p:cNvPr id="65" name="Picture 6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692637">
              <a:off x="2946400" y="1803400"/>
              <a:ext cx="3251200" cy="32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Text Box 2"/>
            <p:cNvSpPr txBox="1">
              <a:spLocks noChangeArrowheads="1"/>
            </p:cNvSpPr>
            <p:nvPr/>
          </p:nvSpPr>
          <p:spPr bwMode="auto">
            <a:xfrm>
              <a:off x="3651733" y="2687638"/>
              <a:ext cx="1828800" cy="104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G Hard Candy Striped" pitchFamily="-65" charset="0"/>
                  <a:ea typeface="Times New Roman" pitchFamily="-65" charset="0"/>
                </a:rPr>
                <a:t>Name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600" dirty="0" smtClean="0">
                  <a:latin typeface="KG Hard Candy Striped" pitchFamily="-65" charset="0"/>
                  <a:ea typeface="Times New Roman" pitchFamily="-65" charset="0"/>
                </a:rPr>
                <a:t>Occasion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rd Candy Striped" pitchFamily="-65" charset="0"/>
                <a:ea typeface="Times New Roman" pitchFamily="-65" charset="0"/>
              </a:endParaRPr>
            </a:p>
          </p:txBody>
        </p:sp>
        <p:sp>
          <p:nvSpPr>
            <p:cNvPr id="67" name="Text Box 3"/>
            <p:cNvSpPr txBox="1">
              <a:spLocks noChangeArrowheads="1"/>
            </p:cNvSpPr>
            <p:nvPr/>
          </p:nvSpPr>
          <p:spPr bwMode="auto">
            <a:xfrm>
              <a:off x="3905733" y="3602038"/>
              <a:ext cx="13716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doni 72 Book" pitchFamily="-65" charset="0"/>
                  <a:ea typeface="Times New Roman" pitchFamily="-65" charset="0"/>
                </a:rPr>
                <a:t>Month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smtClean="0">
                  <a:latin typeface="Bodoni 72 Book" pitchFamily="-65" charset="0"/>
                  <a:ea typeface="Times New Roman" pitchFamily="-65" charset="0"/>
                </a:rPr>
                <a:t>Day</a:t>
              </a:r>
              <a:endParaRPr kumimoji="0" lang="en-US" sz="2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-65" charset="0"/>
                <a:ea typeface="Times New Roman" pitchFamily="-65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  <a:ea typeface="Times New Roman" pitchFamily="-65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Ashcraft</dc:creator>
  <cp:lastModifiedBy>Ashley Ashcraft</cp:lastModifiedBy>
  <cp:revision>1</cp:revision>
  <dcterms:created xsi:type="dcterms:W3CDTF">2017-06-24T18:36:44Z</dcterms:created>
  <dcterms:modified xsi:type="dcterms:W3CDTF">2017-06-24T18:41:00Z</dcterms:modified>
</cp:coreProperties>
</file>